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0243463"/>
  <p:notesSz cx="6858000" cy="9144000"/>
  <p:defaultTextStyle>
    <a:defPPr>
      <a:defRPr lang="zh-TW"/>
    </a:defPPr>
    <a:lvl1pPr marL="0" algn="l" defTabSz="296256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81282" algn="l" defTabSz="296256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62565" algn="l" defTabSz="296256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43847" algn="l" defTabSz="296256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25129" algn="l" defTabSz="296256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406411" algn="l" defTabSz="296256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87694" algn="l" defTabSz="296256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68976" algn="l" defTabSz="296256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50258" algn="l" defTabSz="296256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6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2316" y="90"/>
      </p:cViewPr>
      <p:guideLst>
        <p:guide orient="horz" pos="952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20203" y="9395078"/>
            <a:ext cx="18362295" cy="648274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40405" y="17137962"/>
            <a:ext cx="15121890" cy="772888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6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43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2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06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87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68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50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5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622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661957" y="1211143"/>
            <a:ext cx="4860608" cy="2580495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80135" y="1211143"/>
            <a:ext cx="14221778" cy="2580495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50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19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06464" y="19434227"/>
            <a:ext cx="18362295" cy="6006688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706464" y="12818472"/>
            <a:ext cx="18362295" cy="6615755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128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6256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438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2512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4064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8769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6897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5025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40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80135" y="7056810"/>
            <a:ext cx="9541193" cy="19959288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981372" y="7056810"/>
            <a:ext cx="9541193" cy="19959288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587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80135" y="6769777"/>
            <a:ext cx="9544944" cy="282132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1282" indent="0">
              <a:buNone/>
              <a:defRPr sz="6500" b="1"/>
            </a:lvl2pPr>
            <a:lvl3pPr marL="2962565" indent="0">
              <a:buNone/>
              <a:defRPr sz="5800" b="1"/>
            </a:lvl3pPr>
            <a:lvl4pPr marL="4443847" indent="0">
              <a:buNone/>
              <a:defRPr sz="5200" b="1"/>
            </a:lvl4pPr>
            <a:lvl5pPr marL="5925129" indent="0">
              <a:buNone/>
              <a:defRPr sz="5200" b="1"/>
            </a:lvl5pPr>
            <a:lvl6pPr marL="7406411" indent="0">
              <a:buNone/>
              <a:defRPr sz="5200" b="1"/>
            </a:lvl6pPr>
            <a:lvl7pPr marL="8887694" indent="0">
              <a:buNone/>
              <a:defRPr sz="5200" b="1"/>
            </a:lvl7pPr>
            <a:lvl8pPr marL="10368976" indent="0">
              <a:buNone/>
              <a:defRPr sz="5200" b="1"/>
            </a:lvl8pPr>
            <a:lvl9pPr marL="11850258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0135" y="9591098"/>
            <a:ext cx="9544944" cy="17424997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973873" y="6769777"/>
            <a:ext cx="9548693" cy="282132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1282" indent="0">
              <a:buNone/>
              <a:defRPr sz="6500" b="1"/>
            </a:lvl2pPr>
            <a:lvl3pPr marL="2962565" indent="0">
              <a:buNone/>
              <a:defRPr sz="5800" b="1"/>
            </a:lvl3pPr>
            <a:lvl4pPr marL="4443847" indent="0">
              <a:buNone/>
              <a:defRPr sz="5200" b="1"/>
            </a:lvl4pPr>
            <a:lvl5pPr marL="5925129" indent="0">
              <a:buNone/>
              <a:defRPr sz="5200" b="1"/>
            </a:lvl5pPr>
            <a:lvl6pPr marL="7406411" indent="0">
              <a:buNone/>
              <a:defRPr sz="5200" b="1"/>
            </a:lvl6pPr>
            <a:lvl7pPr marL="8887694" indent="0">
              <a:buNone/>
              <a:defRPr sz="5200" b="1"/>
            </a:lvl7pPr>
            <a:lvl8pPr marL="10368976" indent="0">
              <a:buNone/>
              <a:defRPr sz="5200" b="1"/>
            </a:lvl8pPr>
            <a:lvl9pPr marL="11850258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973873" y="9591098"/>
            <a:ext cx="9548693" cy="17424997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29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130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984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6" y="1204138"/>
            <a:ext cx="7107139" cy="512458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46056" y="1204140"/>
            <a:ext cx="12076509" cy="25811958"/>
          </a:xfrm>
        </p:spPr>
        <p:txBody>
          <a:bodyPr/>
          <a:lstStyle>
            <a:lvl1pPr>
              <a:defRPr sz="10400"/>
            </a:lvl1pPr>
            <a:lvl2pPr>
              <a:defRPr sz="91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80136" y="6328727"/>
            <a:ext cx="7107139" cy="20687371"/>
          </a:xfrm>
        </p:spPr>
        <p:txBody>
          <a:bodyPr/>
          <a:lstStyle>
            <a:lvl1pPr marL="0" indent="0">
              <a:buNone/>
              <a:defRPr sz="4500"/>
            </a:lvl1pPr>
            <a:lvl2pPr marL="1481282" indent="0">
              <a:buNone/>
              <a:defRPr sz="3900"/>
            </a:lvl2pPr>
            <a:lvl3pPr marL="2962565" indent="0">
              <a:buNone/>
              <a:defRPr sz="3200"/>
            </a:lvl3pPr>
            <a:lvl4pPr marL="4443847" indent="0">
              <a:buNone/>
              <a:defRPr sz="2900"/>
            </a:lvl4pPr>
            <a:lvl5pPr marL="5925129" indent="0">
              <a:buNone/>
              <a:defRPr sz="2900"/>
            </a:lvl5pPr>
            <a:lvl6pPr marL="7406411" indent="0">
              <a:buNone/>
              <a:defRPr sz="2900"/>
            </a:lvl6pPr>
            <a:lvl7pPr marL="8887694" indent="0">
              <a:buNone/>
              <a:defRPr sz="2900"/>
            </a:lvl7pPr>
            <a:lvl8pPr marL="10368976" indent="0">
              <a:buNone/>
              <a:defRPr sz="2900"/>
            </a:lvl8pPr>
            <a:lvl9pPr marL="11850258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112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34280" y="21170424"/>
            <a:ext cx="12961620" cy="2499288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34280" y="2702309"/>
            <a:ext cx="12961620" cy="18146078"/>
          </a:xfrm>
        </p:spPr>
        <p:txBody>
          <a:bodyPr/>
          <a:lstStyle>
            <a:lvl1pPr marL="0" indent="0">
              <a:buNone/>
              <a:defRPr sz="10400"/>
            </a:lvl1pPr>
            <a:lvl2pPr marL="1481282" indent="0">
              <a:buNone/>
              <a:defRPr sz="9100"/>
            </a:lvl2pPr>
            <a:lvl3pPr marL="2962565" indent="0">
              <a:buNone/>
              <a:defRPr sz="7800"/>
            </a:lvl3pPr>
            <a:lvl4pPr marL="4443847" indent="0">
              <a:buNone/>
              <a:defRPr sz="6500"/>
            </a:lvl4pPr>
            <a:lvl5pPr marL="5925129" indent="0">
              <a:buNone/>
              <a:defRPr sz="6500"/>
            </a:lvl5pPr>
            <a:lvl6pPr marL="7406411" indent="0">
              <a:buNone/>
              <a:defRPr sz="6500"/>
            </a:lvl6pPr>
            <a:lvl7pPr marL="8887694" indent="0">
              <a:buNone/>
              <a:defRPr sz="6500"/>
            </a:lvl7pPr>
            <a:lvl8pPr marL="10368976" indent="0">
              <a:buNone/>
              <a:defRPr sz="6500"/>
            </a:lvl8pPr>
            <a:lvl9pPr marL="11850258" indent="0">
              <a:buNone/>
              <a:defRPr sz="6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234280" y="23669713"/>
            <a:ext cx="12961620" cy="3549404"/>
          </a:xfrm>
        </p:spPr>
        <p:txBody>
          <a:bodyPr/>
          <a:lstStyle>
            <a:lvl1pPr marL="0" indent="0">
              <a:buNone/>
              <a:defRPr sz="4500"/>
            </a:lvl1pPr>
            <a:lvl2pPr marL="1481282" indent="0">
              <a:buNone/>
              <a:defRPr sz="3900"/>
            </a:lvl2pPr>
            <a:lvl3pPr marL="2962565" indent="0">
              <a:buNone/>
              <a:defRPr sz="3200"/>
            </a:lvl3pPr>
            <a:lvl4pPr marL="4443847" indent="0">
              <a:buNone/>
              <a:defRPr sz="2900"/>
            </a:lvl4pPr>
            <a:lvl5pPr marL="5925129" indent="0">
              <a:buNone/>
              <a:defRPr sz="2900"/>
            </a:lvl5pPr>
            <a:lvl6pPr marL="7406411" indent="0">
              <a:buNone/>
              <a:defRPr sz="2900"/>
            </a:lvl6pPr>
            <a:lvl7pPr marL="8887694" indent="0">
              <a:buNone/>
              <a:defRPr sz="2900"/>
            </a:lvl7pPr>
            <a:lvl8pPr marL="10368976" indent="0">
              <a:buNone/>
              <a:defRPr sz="2900"/>
            </a:lvl8pPr>
            <a:lvl9pPr marL="11850258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8911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80135" y="1211141"/>
            <a:ext cx="19442430" cy="5040577"/>
          </a:xfrm>
          <a:prstGeom prst="rect">
            <a:avLst/>
          </a:prstGeom>
        </p:spPr>
        <p:txBody>
          <a:bodyPr vert="horz" lIns="296256" tIns="148128" rIns="296256" bIns="148128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80135" y="7056810"/>
            <a:ext cx="19442430" cy="19959288"/>
          </a:xfrm>
          <a:prstGeom prst="rect">
            <a:avLst/>
          </a:prstGeom>
        </p:spPr>
        <p:txBody>
          <a:bodyPr vert="horz" lIns="296256" tIns="148128" rIns="296256" bIns="14812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80135" y="28031212"/>
            <a:ext cx="5040630" cy="1610184"/>
          </a:xfrm>
          <a:prstGeom prst="rect">
            <a:avLst/>
          </a:prstGeom>
        </p:spPr>
        <p:txBody>
          <a:bodyPr vert="horz" lIns="296256" tIns="148128" rIns="296256" bIns="148128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EBA48-5E50-4308-913C-8F24EC86CE10}" type="datetimeFigureOut">
              <a:rPr lang="zh-TW" altLang="en-US" smtClean="0"/>
              <a:t>2019/12/8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80923" y="28031212"/>
            <a:ext cx="6840855" cy="1610184"/>
          </a:xfrm>
          <a:prstGeom prst="rect">
            <a:avLst/>
          </a:prstGeom>
        </p:spPr>
        <p:txBody>
          <a:bodyPr vert="horz" lIns="296256" tIns="148128" rIns="296256" bIns="148128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481935" y="28031212"/>
            <a:ext cx="5040630" cy="1610184"/>
          </a:xfrm>
          <a:prstGeom prst="rect">
            <a:avLst/>
          </a:prstGeom>
        </p:spPr>
        <p:txBody>
          <a:bodyPr vert="horz" lIns="296256" tIns="148128" rIns="296256" bIns="148128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35084-561A-4B37-81FB-C35CC24C4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20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2565" rtl="0" eaLnBrk="1" latinLnBrk="0" hangingPunct="1">
        <a:spcBef>
          <a:spcPct val="0"/>
        </a:spcBef>
        <a:buNone/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10962" indent="-1110962" algn="l" defTabSz="2962565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07084" indent="-925801" algn="l" defTabSz="2962565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206" indent="-740641" algn="l" defTabSz="2962565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84488" indent="-740641" algn="l" defTabSz="2962565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65770" indent="-740641" algn="l" defTabSz="2962565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47053" indent="-740641" algn="l" defTabSz="2962565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28335" indent="-740641" algn="l" defTabSz="2962565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09617" indent="-740641" algn="l" defTabSz="2962565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90899" indent="-740641" algn="l" defTabSz="2962565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1282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62565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43847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25129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06411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87694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68976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50258" algn="l" defTabSz="29625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4966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ISU</dc:creator>
  <cp:lastModifiedBy>user</cp:lastModifiedBy>
  <cp:revision>2</cp:revision>
  <dcterms:created xsi:type="dcterms:W3CDTF">2011-05-19T14:38:34Z</dcterms:created>
  <dcterms:modified xsi:type="dcterms:W3CDTF">2019-12-08T11:24:15Z</dcterms:modified>
</cp:coreProperties>
</file>